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9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4" y="3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1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F9A07-BD01-4F84-9D51-DF20A05F3F2C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5838" y="1533260"/>
            <a:ext cx="4820323" cy="3791479"/>
            <a:chOff x="3685838" y="1533260"/>
            <a:chExt cx="4820323" cy="3791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838" y="1533260"/>
              <a:ext cx="4820323" cy="37914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0754" y="2864581"/>
              <a:ext cx="3973189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63613" y="0"/>
            <a:ext cx="7064774" cy="6858000"/>
            <a:chOff x="2563613" y="0"/>
            <a:chExt cx="706477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613" y="0"/>
              <a:ext cx="706477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690467" y="3257550"/>
              <a:ext cx="604395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1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6312" y="90486"/>
            <a:ext cx="9986963" cy="6179679"/>
            <a:chOff x="976312" y="90486"/>
            <a:chExt cx="9986963" cy="6179679"/>
          </a:xfrm>
        </p:grpSpPr>
        <p:grpSp>
          <p:nvGrpSpPr>
            <p:cNvPr id="5" name="그룹 4"/>
            <p:cNvGrpSpPr/>
            <p:nvPr/>
          </p:nvGrpSpPr>
          <p:grpSpPr>
            <a:xfrm>
              <a:off x="976312" y="90486"/>
              <a:ext cx="9986963" cy="6179679"/>
              <a:chOff x="976312" y="90486"/>
              <a:chExt cx="9986963" cy="61796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6312" y="90486"/>
                <a:ext cx="4900614" cy="3059774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90486"/>
                <a:ext cx="4867275" cy="305446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063" y="3228975"/>
                <a:ext cx="4900614" cy="30411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123950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138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1038" y="35095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"/>
            <a:ext cx="12192000" cy="6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90"/>
            <a:ext cx="12192000" cy="6854019"/>
            <a:chOff x="0" y="1990"/>
            <a:chExt cx="12192000" cy="68540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0"/>
              <a:ext cx="12192000" cy="685401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84544" y="1283154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① </a:t>
              </a:r>
              <a:r>
                <a:rPr lang="en-US" altLang="ko-KR" b="1" dirty="0" smtClean="0"/>
                <a:t>Console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21588" y="1995635"/>
              <a:ext cx="112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②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Script</a:t>
              </a:r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4795154"/>
              <a:ext cx="3384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 </a:t>
              </a:r>
              <a:r>
                <a:rPr lang="en-US" altLang="ko-KR" b="1" dirty="0" smtClean="0"/>
                <a:t>Environment/History/Files</a:t>
              </a:r>
              <a:endParaRPr lang="ko-KR" alt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1588" y="4425822"/>
              <a:ext cx="361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④ </a:t>
              </a:r>
              <a:r>
                <a:rPr lang="en-US" altLang="ko-KR" b="1" dirty="0" smtClean="0"/>
                <a:t>Plots/Packages/Help/Viewer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9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95617" y="0"/>
            <a:ext cx="7976051" cy="6691920"/>
            <a:chOff x="2195617" y="0"/>
            <a:chExt cx="7976051" cy="66919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84551" t="25442" r="9317" b="56941"/>
            <a:stretch/>
          </p:blipFill>
          <p:spPr>
            <a:xfrm>
              <a:off x="5129306" y="0"/>
              <a:ext cx="2468422" cy="276714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617" y="2838282"/>
              <a:ext cx="3900383" cy="3847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572" y="2838281"/>
              <a:ext cx="3933096" cy="385363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259435" y="2454922"/>
              <a:ext cx="2223405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56330" y="3801909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8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476375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99646" y="1438275"/>
            <a:ext cx="7522770" cy="3981450"/>
            <a:chOff x="2899646" y="1438275"/>
            <a:chExt cx="7522770" cy="3981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646" y="1438275"/>
              <a:ext cx="3657600" cy="39814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76521" y="2345342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91" y="1462087"/>
              <a:ext cx="3781425" cy="3933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640991" y="2345342"/>
              <a:ext cx="3722547" cy="2372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25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22810" y="1438275"/>
            <a:ext cx="9541521" cy="4095750"/>
            <a:chOff x="2122810" y="1438275"/>
            <a:chExt cx="9541521" cy="4095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810" y="1438275"/>
              <a:ext cx="3657600" cy="39814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331" y="1438275"/>
              <a:ext cx="5715000" cy="40957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2650" y="2345342"/>
              <a:ext cx="356051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9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52575"/>
            <a:ext cx="4962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57600" y="1552575"/>
            <a:ext cx="4876800" cy="3752850"/>
            <a:chOff x="3657600" y="1552575"/>
            <a:chExt cx="4876800" cy="3752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552575"/>
              <a:ext cx="4876800" cy="3752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09405" y="271218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84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438275"/>
            <a:ext cx="5362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05" y="946767"/>
            <a:ext cx="5800389" cy="52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0727" y="816812"/>
            <a:ext cx="4697227" cy="4402551"/>
            <a:chOff x="3780727" y="816812"/>
            <a:chExt cx="4697227" cy="44025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727" y="816812"/>
              <a:ext cx="4697227" cy="440255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198758" y="2130482"/>
              <a:ext cx="619416" cy="653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7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9" y="534074"/>
            <a:ext cx="4873451" cy="45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1" y="534074"/>
            <a:ext cx="4865619" cy="4569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3100" y="3147060"/>
            <a:ext cx="88392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77000" y="3512820"/>
            <a:ext cx="2484120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5531" b="54890"/>
          <a:stretch/>
        </p:blipFill>
        <p:spPr>
          <a:xfrm>
            <a:off x="3835624" y="969153"/>
            <a:ext cx="3552404" cy="4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52712" y="1390650"/>
            <a:ext cx="6886575" cy="4076700"/>
            <a:chOff x="2652712" y="1390650"/>
            <a:chExt cx="6886575" cy="407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1390650"/>
              <a:ext cx="6886575" cy="4076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50820" y="3124200"/>
              <a:ext cx="123444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0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2389845"/>
            <a:ext cx="3933825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" y="1170226"/>
            <a:ext cx="3392088" cy="3059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81" y="1170226"/>
            <a:ext cx="3526534" cy="3091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093" y="4390096"/>
            <a:ext cx="3914775" cy="1266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0" y="3637620"/>
            <a:ext cx="1066800" cy="22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8675" y="2389845"/>
            <a:ext cx="1066800" cy="25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9835" y="1160700"/>
            <a:ext cx="3933825" cy="4546153"/>
            <a:chOff x="3659835" y="1160700"/>
            <a:chExt cx="3933825" cy="4546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480" y="1160700"/>
              <a:ext cx="3526534" cy="309154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714999" y="2372167"/>
              <a:ext cx="723901" cy="25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835" y="4430503"/>
              <a:ext cx="3933825" cy="1276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33849" y="1962149"/>
              <a:ext cx="2819401" cy="152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6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3512"/>
            <a:ext cx="594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62362" y="1557337"/>
            <a:ext cx="4867275" cy="3743325"/>
            <a:chOff x="3662362" y="1557337"/>
            <a:chExt cx="4867275" cy="3743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57337"/>
              <a:ext cx="4867275" cy="3743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2910301"/>
              <a:ext cx="2047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19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8" y="0"/>
            <a:ext cx="622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43300" y="1965774"/>
            <a:ext cx="5105400" cy="3743325"/>
            <a:chOff x="3543300" y="1965774"/>
            <a:chExt cx="5105400" cy="3743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965774"/>
              <a:ext cx="5105400" cy="3743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1984826"/>
              <a:ext cx="1111099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4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4200" y="929640"/>
            <a:ext cx="5413248" cy="3901440"/>
            <a:chOff x="3124200" y="929640"/>
            <a:chExt cx="5413248" cy="3901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75851" t="27252" r="4949" b="37218"/>
            <a:stretch/>
          </p:blipFill>
          <p:spPr>
            <a:xfrm>
              <a:off x="3124200" y="929640"/>
              <a:ext cx="5413248" cy="39014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433061" y="1127760"/>
              <a:ext cx="155448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44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26380" y="1722119"/>
            <a:ext cx="2849880" cy="3541188"/>
            <a:chOff x="5326380" y="1722119"/>
            <a:chExt cx="2849880" cy="354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85312" t="25336" r="2063" b="34464"/>
            <a:stretch/>
          </p:blipFill>
          <p:spPr>
            <a:xfrm>
              <a:off x="5326380" y="1722119"/>
              <a:ext cx="2849880" cy="35411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2019300"/>
              <a:ext cx="123157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04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9250"/>
            <a:ext cx="5095875" cy="3619500"/>
            <a:chOff x="3548062" y="1619250"/>
            <a:chExt cx="5095875" cy="3619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062" y="1619250"/>
              <a:ext cx="5095875" cy="3619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5095875" cy="742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737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4487"/>
            <a:ext cx="5086350" cy="3629025"/>
            <a:chOff x="3548062" y="1614487"/>
            <a:chExt cx="5086350" cy="3629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7587" y="1614487"/>
              <a:ext cx="5076825" cy="36290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4862513" cy="276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94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57587" y="1609725"/>
            <a:ext cx="5076825" cy="3638550"/>
            <a:chOff x="3557587" y="1609725"/>
            <a:chExt cx="5076825" cy="3638550"/>
          </a:xfrm>
        </p:grpSpPr>
        <p:grpSp>
          <p:nvGrpSpPr>
            <p:cNvPr id="4" name="그룹 3"/>
            <p:cNvGrpSpPr/>
            <p:nvPr/>
          </p:nvGrpSpPr>
          <p:grpSpPr>
            <a:xfrm>
              <a:off x="3557587" y="1609725"/>
              <a:ext cx="5076825" cy="3638550"/>
              <a:chOff x="3557587" y="1609725"/>
              <a:chExt cx="5076825" cy="36385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7587" y="1609725"/>
                <a:ext cx="5076825" cy="36385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767262" y="2514600"/>
                <a:ext cx="3052763" cy="4286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562725" y="4819650"/>
              <a:ext cx="1162050" cy="428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91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95600" y="790575"/>
            <a:ext cx="7924800" cy="5276850"/>
            <a:chOff x="2895600" y="790575"/>
            <a:chExt cx="7924800" cy="5276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790575"/>
              <a:ext cx="7924800" cy="5276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86162" y="1066800"/>
              <a:ext cx="457676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10162" y="2162175"/>
              <a:ext cx="551021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15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6937" y="438150"/>
            <a:ext cx="7858125" cy="5981700"/>
            <a:chOff x="2166937" y="438150"/>
            <a:chExt cx="7858125" cy="598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37" y="438150"/>
              <a:ext cx="7858125" cy="5981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67187" y="1524000"/>
              <a:ext cx="5395913" cy="29337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13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23899" y="276225"/>
            <a:ext cx="10048875" cy="6305550"/>
            <a:chOff x="723899" y="276225"/>
            <a:chExt cx="10048875" cy="630555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23899" y="276225"/>
              <a:ext cx="10048875" cy="630555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66801" y="1533525"/>
              <a:ext cx="5029200" cy="49815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41255" y="2476500"/>
              <a:ext cx="4188620" cy="3400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6781" y="302568"/>
              <a:ext cx="15648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리스트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(list)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09675" y="2359953"/>
              <a:ext cx="4619625" cy="401227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3803" y="1538537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배열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(array)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499" y="705118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모든 유형의 객체 집합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701" y="1221182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동일 유형의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𝒌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r="-201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590027" y="2569518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데이터프레임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2200" b="1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data.frame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6455105" y="3429000"/>
              <a:ext cx="785707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수치형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47780" y="3429000"/>
              <a:ext cx="717050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문자형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10085" y="3429000"/>
              <a:ext cx="70293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Factor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63100" y="3396431"/>
              <a:ext cx="71208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논리형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6619045" y="2134284"/>
              <a:ext cx="349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이질적 특성의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981" y="2386165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행렬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(matrix)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264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그룹 45"/>
            <p:cNvGrpSpPr/>
            <p:nvPr/>
          </p:nvGrpSpPr>
          <p:grpSpPr>
            <a:xfrm>
              <a:off x="1290136" y="3118489"/>
              <a:ext cx="1013419" cy="3068515"/>
              <a:chOff x="1604975" y="3046534"/>
              <a:chExt cx="1013419" cy="30685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모서리가 둥근 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모서리가 둥근 직사각형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t="-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t="-1333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그룹 46"/>
            <p:cNvGrpSpPr/>
            <p:nvPr/>
          </p:nvGrpSpPr>
          <p:grpSpPr>
            <a:xfrm>
              <a:off x="2484798" y="3129395"/>
              <a:ext cx="1013419" cy="3087565"/>
              <a:chOff x="1604975" y="3027484"/>
              <a:chExt cx="1013419" cy="308756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모서리가 둥근 직사각형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모서리가 둥근 직사각형 51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모서리가 둥근 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5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4154851" y="3126800"/>
              <a:ext cx="1013419" cy="3087565"/>
              <a:chOff x="1604975" y="3027484"/>
              <a:chExt cx="1013419" cy="308756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모서리가 둥근 직사각형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7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모서리가 둥근 직사각형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모서리가 둥근 직사각형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602" t="-1316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모서리가 둥근 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모서리가 둥근 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모서리가 둥근 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모서리가 둥근 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blipFill rotWithShape="0">
                  <a:blip r:embed="rId23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모서리가 둥근 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모서리가 둥근 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모서리가 둥근 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모서리가 둥근 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모서리가 둥근 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127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1533525"/>
            <a:ext cx="4857750" cy="3790950"/>
            <a:chOff x="3667125" y="1533525"/>
            <a:chExt cx="4857750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5" y="1533525"/>
              <a:ext cx="4857750" cy="3790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17025" y="303984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89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07" y="1879600"/>
            <a:ext cx="6831856" cy="33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47812"/>
            <a:ext cx="4848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62362" y="1538287"/>
            <a:ext cx="4867275" cy="3781425"/>
            <a:chOff x="3662362" y="1538287"/>
            <a:chExt cx="4867275" cy="3781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38287"/>
              <a:ext cx="4867275" cy="37814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3039841"/>
              <a:ext cx="1666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7024" y="3649441"/>
              <a:ext cx="2154236" cy="488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5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85862"/>
            <a:ext cx="9115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33322" y="-35132"/>
            <a:ext cx="9638645" cy="6858000"/>
            <a:chOff x="1333322" y="-35132"/>
            <a:chExt cx="96386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322" y="-35132"/>
              <a:ext cx="9638645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24367" y="1270450"/>
              <a:ext cx="2121934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93779" y="6261887"/>
              <a:ext cx="860925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2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93673" y="0"/>
            <a:ext cx="5671304" cy="6858000"/>
            <a:chOff x="3193673" y="0"/>
            <a:chExt cx="567130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673" y="0"/>
              <a:ext cx="567130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26551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6551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62054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2054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4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173</Words>
  <Application>Microsoft Office PowerPoint</Application>
  <PresentationFormat>와이드스크린</PresentationFormat>
  <Paragraphs>110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 Unicode MS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user</cp:lastModifiedBy>
  <cp:revision>53</cp:revision>
  <dcterms:created xsi:type="dcterms:W3CDTF">2017-11-20T01:22:58Z</dcterms:created>
  <dcterms:modified xsi:type="dcterms:W3CDTF">2017-11-24T07:20:29Z</dcterms:modified>
</cp:coreProperties>
</file>